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3841-6D64-4E42-8242-D39DCCEF8E9A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5A4CE-BDCA-4B85-9CB3-7A3CCC5F5F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190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518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16738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F076-55F0-47F9-A94B-3DC95A17CF72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39CD-4CC9-4867-8D6B-6B3A754A4F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5168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F076-55F0-47F9-A94B-3DC95A17CF72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39CD-4CC9-4867-8D6B-6B3A754A4F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8123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F076-55F0-47F9-A94B-3DC95A17CF72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39CD-4CC9-4867-8D6B-6B3A754A4F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1052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F076-55F0-47F9-A94B-3DC95A17CF72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39CD-4CC9-4867-8D6B-6B3A754A4F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611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F076-55F0-47F9-A94B-3DC95A17CF72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39CD-4CC9-4867-8D6B-6B3A754A4F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257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F076-55F0-47F9-A94B-3DC95A17CF72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39CD-4CC9-4867-8D6B-6B3A754A4F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524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F076-55F0-47F9-A94B-3DC95A17CF72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39CD-4CC9-4867-8D6B-6B3A754A4F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4242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F076-55F0-47F9-A94B-3DC95A17CF72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39CD-4CC9-4867-8D6B-6B3A754A4F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5672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F076-55F0-47F9-A94B-3DC95A17CF72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39CD-4CC9-4867-8D6B-6B3A754A4F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9874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F076-55F0-47F9-A94B-3DC95A17CF72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39CD-4CC9-4867-8D6B-6B3A754A4F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670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F076-55F0-47F9-A94B-3DC95A17CF72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A39CD-4CC9-4867-8D6B-6B3A754A4F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0541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9F076-55F0-47F9-A94B-3DC95A17CF72}" type="datetimeFigureOut">
              <a:rPr lang="ko-KR" altLang="en-US" smtClean="0"/>
              <a:t>2018-08-01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A39CD-4CC9-4867-8D6B-6B3A754A4F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242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모서리가 둥근 직사각형 29"/>
          <p:cNvSpPr/>
          <p:nvPr/>
        </p:nvSpPr>
        <p:spPr>
          <a:xfrm>
            <a:off x="1" y="620688"/>
            <a:ext cx="9144000" cy="36000"/>
          </a:xfrm>
          <a:prstGeom prst="roundRect">
            <a:avLst/>
          </a:prstGeom>
          <a:solidFill>
            <a:srgbClr val="C42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07504" y="130934"/>
            <a:ext cx="1845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2. </a:t>
            </a:r>
            <a:r>
              <a:rPr lang="ko-KR" altLang="en-US" b="1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캠프 </a:t>
            </a:r>
            <a:r>
              <a:rPr lang="en-US" altLang="ko-KR" b="1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Time table</a:t>
            </a:r>
            <a:endParaRPr lang="ko-KR" altLang="en-US" b="1" dirty="0">
              <a:solidFill>
                <a:prstClr val="black"/>
              </a:solidFill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916771"/>
              </p:ext>
            </p:extLst>
          </p:nvPr>
        </p:nvGraphicFramePr>
        <p:xfrm>
          <a:off x="142844" y="780104"/>
          <a:ext cx="8858312" cy="5737542"/>
        </p:xfrm>
        <a:graphic>
          <a:graphicData uri="http://schemas.openxmlformats.org/drawingml/2006/table">
            <a:tbl>
              <a:tblPr/>
              <a:tblGrid>
                <a:gridCol w="5407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600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3409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750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  분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프로그램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진 행 내 용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비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49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일차</a:t>
                      </a:r>
                      <a:endParaRPr kumimoji="1" lang="en-US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10:00~10:40(40’)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학생 접수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학생 집결 및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입소식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준비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출석체크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marR="0" lvl="0" indent="-17145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명찰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단체티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간식 배부 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marR="0" lvl="0" indent="-17145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기념품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에코백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단체티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1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나무계단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-&gt;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대학원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층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브릭스홀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marR="0" lvl="0" indent="-17145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개별적으로 외대에 오는 경우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나무계단으로 와서 대학원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층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안내받기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marR="0" lvl="0" indent="-17145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픽업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멘토선생님과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오는 경우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바로 대학원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층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브릭스홀로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가기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2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10:40~11:20(40’)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입소식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및 조 발표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입소식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온라인 교육 담당 멘토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멘티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조 발표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대학원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층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브릭스홀</a:t>
                      </a:r>
                      <a:endParaRPr kumimoji="1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993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11:20~12:00(40’)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우리 조 모여라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!!</a:t>
                      </a:r>
                      <a:endParaRPr kumimoji="1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단체티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환복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후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-&gt;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강의실로 이동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조 활동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조원 소개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캠프 규칙 안내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조 깃발 만들기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조 이름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조 구호 등 깃발을 꾸며서 조원과 친해지는 시간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강의실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-&gt;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대학원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층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브릭스홀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조 결과물 발표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대학원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층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브릭스홀</a:t>
                      </a:r>
                      <a:endParaRPr kumimoji="1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1456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12:00~12:30(30’)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7501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12:30~13:20(50’)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dirty="0" smtClean="0"/>
                        <a:t>점심식사</a:t>
                      </a:r>
                      <a:endParaRPr lang="ko-KR" altLang="en-US" sz="900" dirty="0"/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조별 식사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- </a:t>
                      </a:r>
                      <a:r>
                        <a:rPr lang="ko-KR" altLang="en-US" sz="900" dirty="0" smtClean="0"/>
                        <a:t>학생식당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7386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13:30~14:20(50’)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언어권별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수업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&gt;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나는 엄마 아빠 나라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문화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해설사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엄마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아빠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나라 전통 놀이 학습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이중언어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: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유래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방법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의미 등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중국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전통 등 만들기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부채 만들기</a:t>
                      </a:r>
                      <a:endParaRPr lang="en-US" altLang="ko-KR" sz="900" dirty="0" smtClean="0"/>
                    </a:p>
                    <a:p>
                      <a:r>
                        <a:rPr lang="en-US" altLang="ko-KR" sz="900" dirty="0" smtClean="0"/>
                        <a:t> - </a:t>
                      </a:r>
                      <a:r>
                        <a:rPr lang="ko-KR" altLang="en-US" sz="900" dirty="0" smtClean="0"/>
                        <a:t>일본 </a:t>
                      </a:r>
                      <a:r>
                        <a:rPr lang="en-US" altLang="ko-KR" sz="900" dirty="0" smtClean="0"/>
                        <a:t>: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일본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구슬치기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900" dirty="0" err="1" smtClean="0"/>
                        <a:t>물풍선</a:t>
                      </a:r>
                      <a:r>
                        <a:rPr lang="ko-KR" altLang="en-US" sz="900" dirty="0" smtClean="0"/>
                        <a:t> 낚시</a:t>
                      </a:r>
                      <a:endParaRPr lang="en-US" altLang="ko-KR" sz="900" dirty="0" smtClean="0"/>
                    </a:p>
                    <a:p>
                      <a:r>
                        <a:rPr lang="en-US" altLang="ko-KR" sz="900" dirty="0" smtClean="0"/>
                        <a:t> - </a:t>
                      </a:r>
                      <a:r>
                        <a:rPr lang="ko-KR" altLang="en-US" sz="900" dirty="0" smtClean="0"/>
                        <a:t>베트남 </a:t>
                      </a:r>
                      <a:r>
                        <a:rPr lang="en-US" altLang="ko-KR" sz="900" dirty="0" smtClean="0"/>
                        <a:t>: </a:t>
                      </a:r>
                      <a:r>
                        <a:rPr lang="ko-KR" altLang="en-US" sz="900" dirty="0" smtClean="0"/>
                        <a:t>대나무 공예</a:t>
                      </a:r>
                      <a:r>
                        <a:rPr lang="en-US" altLang="ko-KR" sz="900" dirty="0" smtClean="0"/>
                        <a:t>(</a:t>
                      </a:r>
                      <a:r>
                        <a:rPr lang="ko-KR" altLang="en-US" sz="900" dirty="0" smtClean="0"/>
                        <a:t>균형 잠자리 만들기</a:t>
                      </a:r>
                      <a:r>
                        <a:rPr lang="en-US" altLang="ko-KR" sz="900" dirty="0" smtClean="0"/>
                        <a:t>),</a:t>
                      </a:r>
                      <a:r>
                        <a:rPr lang="ko-KR" altLang="en-US" sz="900" baseline="0" dirty="0" smtClean="0"/>
                        <a:t> 작은 북 </a:t>
                      </a:r>
                      <a:r>
                        <a:rPr lang="ko-KR" altLang="en-US" sz="900" baseline="0" dirty="0" err="1" smtClean="0"/>
                        <a:t>쫑보이</a:t>
                      </a:r>
                      <a:r>
                        <a:rPr lang="ko-KR" altLang="en-US" sz="900" baseline="0" dirty="0" smtClean="0"/>
                        <a:t> 만들기</a:t>
                      </a:r>
                      <a:endParaRPr lang="en-US" altLang="ko-KR" sz="900" dirty="0" smtClean="0"/>
                    </a:p>
                    <a:p>
                      <a:r>
                        <a:rPr lang="en-US" altLang="ko-KR" sz="900" dirty="0" smtClean="0"/>
                        <a:t> - </a:t>
                      </a:r>
                      <a:r>
                        <a:rPr lang="ko-KR" altLang="en-US" sz="900" dirty="0" smtClean="0"/>
                        <a:t>몽골 </a:t>
                      </a:r>
                      <a:r>
                        <a:rPr lang="en-US" altLang="ko-KR" sz="900" dirty="0" smtClean="0"/>
                        <a:t>:</a:t>
                      </a:r>
                      <a:r>
                        <a:rPr lang="ko-KR" altLang="en-US" sz="900" baseline="0" dirty="0" smtClean="0"/>
                        <a:t> </a:t>
                      </a:r>
                      <a:r>
                        <a:rPr lang="ko-KR" altLang="en-US" sz="900" baseline="0" dirty="0" err="1" smtClean="0"/>
                        <a:t>샤가이</a:t>
                      </a:r>
                      <a:r>
                        <a:rPr lang="en-US" altLang="ko-KR" sz="900" baseline="0" dirty="0" smtClean="0"/>
                        <a:t>, </a:t>
                      </a:r>
                      <a:r>
                        <a:rPr lang="ko-KR" altLang="en-US" sz="900" baseline="0" dirty="0" err="1" smtClean="0"/>
                        <a:t>어니스</a:t>
                      </a:r>
                      <a:r>
                        <a:rPr lang="en-US" altLang="ko-KR" sz="900" baseline="0" dirty="0" smtClean="0"/>
                        <a:t> </a:t>
                      </a:r>
                      <a:r>
                        <a:rPr lang="ko-KR" altLang="en-US" sz="900" baseline="0" dirty="0" smtClean="0"/>
                        <a:t>체험하기</a:t>
                      </a:r>
                      <a:endParaRPr lang="en-US" altLang="ko-KR" sz="900" dirty="0" smtClean="0"/>
                    </a:p>
                    <a:p>
                      <a:r>
                        <a:rPr lang="en-US" altLang="ko-KR" sz="900" dirty="0" smtClean="0"/>
                        <a:t> - </a:t>
                      </a:r>
                      <a:r>
                        <a:rPr lang="ko-KR" altLang="en-US" sz="900" dirty="0" smtClean="0"/>
                        <a:t>인도네시아 </a:t>
                      </a:r>
                      <a:r>
                        <a:rPr lang="en-US" altLang="ko-KR" sz="900" dirty="0" smtClean="0"/>
                        <a:t>: </a:t>
                      </a:r>
                      <a:r>
                        <a:rPr lang="ko-KR" altLang="en-US" sz="900" dirty="0" smtClean="0"/>
                        <a:t>전통 인형 </a:t>
                      </a:r>
                      <a:r>
                        <a:rPr lang="ko-KR" altLang="en-US" sz="900" dirty="0" err="1" smtClean="0"/>
                        <a:t>와양</a:t>
                      </a:r>
                      <a:r>
                        <a:rPr lang="ko-KR" altLang="en-US" sz="900" dirty="0" smtClean="0"/>
                        <a:t> 만들기</a:t>
                      </a:r>
                      <a:r>
                        <a:rPr lang="en-US" altLang="ko-KR" sz="900" dirty="0" smtClean="0"/>
                        <a:t>, </a:t>
                      </a:r>
                      <a:r>
                        <a:rPr lang="ko-KR" altLang="en-US" sz="900" dirty="0" smtClean="0"/>
                        <a:t>그림자 인형극 체험</a:t>
                      </a:r>
                      <a:endParaRPr lang="en-US" altLang="ko-KR" sz="900" dirty="0" smtClean="0"/>
                    </a:p>
                    <a:p>
                      <a:r>
                        <a:rPr lang="en-US" altLang="ko-KR" sz="900" dirty="0" smtClean="0"/>
                        <a:t> - </a:t>
                      </a:r>
                      <a:r>
                        <a:rPr lang="ko-KR" altLang="en-US" sz="900" dirty="0" smtClean="0"/>
                        <a:t>한국 </a:t>
                      </a:r>
                      <a:r>
                        <a:rPr lang="en-US" altLang="ko-KR" sz="900" dirty="0" smtClean="0"/>
                        <a:t>: </a:t>
                      </a:r>
                      <a:r>
                        <a:rPr lang="ko-KR" altLang="en-US" sz="900" dirty="0" smtClean="0"/>
                        <a:t>하회탈 만들기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900" dirty="0" smtClean="0"/>
                        <a:t>오프라인 언어 </a:t>
                      </a:r>
                      <a:r>
                        <a:rPr lang="en-US" altLang="ko-KR" sz="900" dirty="0" smtClean="0"/>
                        <a:t>/</a:t>
                      </a:r>
                      <a:r>
                        <a:rPr lang="en-US" altLang="ko-KR" sz="900" baseline="0" dirty="0" smtClean="0"/>
                        <a:t> </a:t>
                      </a:r>
                      <a:r>
                        <a:rPr lang="ko-KR" altLang="en-US" sz="900" baseline="0" dirty="0" smtClean="0"/>
                        <a:t>문화 교육</a:t>
                      </a:r>
                      <a:endParaRPr lang="en-US" altLang="ko-KR" sz="900" baseline="0" dirty="0" smtClean="0"/>
                    </a:p>
                    <a:p>
                      <a:pPr marL="171450" indent="-171450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900" baseline="0" dirty="0" smtClean="0"/>
                        <a:t>한국인 강사</a:t>
                      </a:r>
                      <a:endParaRPr lang="en-US" altLang="ko-KR" sz="900" dirty="0" smtClean="0"/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040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14:30~15:20(50’)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900" dirty="0" smtClean="0"/>
                        <a:t>오프라인 언어 </a:t>
                      </a:r>
                      <a:r>
                        <a:rPr lang="en-US" altLang="ko-KR" sz="900" dirty="0" smtClean="0"/>
                        <a:t>/</a:t>
                      </a:r>
                      <a:r>
                        <a:rPr lang="en-US" altLang="ko-KR" sz="900" baseline="0" dirty="0" smtClean="0"/>
                        <a:t> </a:t>
                      </a:r>
                      <a:r>
                        <a:rPr lang="ko-KR" altLang="en-US" sz="900" baseline="0" dirty="0" smtClean="0"/>
                        <a:t>문화 교육</a:t>
                      </a:r>
                      <a:endParaRPr lang="en-US" altLang="ko-KR" sz="900" baseline="0" dirty="0" smtClean="0"/>
                    </a:p>
                    <a:p>
                      <a:pPr marL="171450" indent="-171450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900" baseline="0" dirty="0" smtClean="0"/>
                        <a:t>원어민 강사</a:t>
                      </a:r>
                      <a:endParaRPr lang="en-US" altLang="ko-KR" sz="900" dirty="0" smtClean="0"/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35551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15:30~16:50(80’)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결과물 만들기 및 발표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언어권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조별로 문화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해설지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제작 및 발표하기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9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영메이커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페어 참가자 학생 선발 병행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900" dirty="0" smtClean="0"/>
                        <a:t>- </a:t>
                      </a:r>
                      <a:r>
                        <a:rPr lang="ko-KR" altLang="en-US" sz="900" dirty="0" smtClean="0"/>
                        <a:t>대학원 </a:t>
                      </a:r>
                      <a:r>
                        <a:rPr lang="en-US" altLang="ko-KR" sz="900" dirty="0" smtClean="0"/>
                        <a:t>2</a:t>
                      </a:r>
                      <a:r>
                        <a:rPr lang="ko-KR" altLang="en-US" sz="900" dirty="0" smtClean="0"/>
                        <a:t>층 </a:t>
                      </a:r>
                      <a:r>
                        <a:rPr lang="ko-KR" altLang="en-US" sz="900" dirty="0" err="1" smtClean="0"/>
                        <a:t>브릭스홀</a:t>
                      </a:r>
                      <a:endParaRPr lang="en-US" altLang="ko-KR" sz="900" dirty="0" smtClean="0"/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501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17:00~18:30(90’)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이동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서울캠퍼스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용인캠퍼스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학교버스 이용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116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18:30~19:20(50’)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저녁식사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멘토가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기숙사 카드 배부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방 배정 및 정리 휴식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기숙사식당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440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19:30~21:30(90’)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레크레이션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다른 언어권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비슷한 또래 친구들과 유대감 형성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용인캠퍼스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세향관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750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22:00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취침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용인캠퍼스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신기숙사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9424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91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모서리가 둥근 직사각형 29"/>
          <p:cNvSpPr/>
          <p:nvPr/>
        </p:nvSpPr>
        <p:spPr>
          <a:xfrm>
            <a:off x="1" y="620688"/>
            <a:ext cx="9144000" cy="36000"/>
          </a:xfrm>
          <a:prstGeom prst="roundRect">
            <a:avLst/>
          </a:prstGeom>
          <a:solidFill>
            <a:srgbClr val="C42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07504" y="130934"/>
            <a:ext cx="1845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2. </a:t>
            </a:r>
            <a:r>
              <a:rPr lang="ko-KR" altLang="en-US" b="1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캠프 </a:t>
            </a:r>
            <a:r>
              <a:rPr lang="en-US" altLang="ko-KR" b="1" dirty="0" smtClean="0">
                <a:solidFill>
                  <a:prstClr val="black"/>
                </a:solidFill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Time table</a:t>
            </a:r>
            <a:endParaRPr lang="ko-KR" altLang="en-US" b="1" dirty="0">
              <a:solidFill>
                <a:prstClr val="black"/>
              </a:solidFill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620278"/>
              </p:ext>
            </p:extLst>
          </p:nvPr>
        </p:nvGraphicFramePr>
        <p:xfrm>
          <a:off x="142844" y="780104"/>
          <a:ext cx="8858312" cy="4013037"/>
        </p:xfrm>
        <a:graphic>
          <a:graphicData uri="http://schemas.openxmlformats.org/drawingml/2006/table">
            <a:tbl>
              <a:tblPr/>
              <a:tblGrid>
                <a:gridCol w="5407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104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3686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145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  분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프로그램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진 행 내 용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비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4522"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일차</a:t>
                      </a:r>
                      <a:endParaRPr kumimoji="1" lang="en-US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07:30~08:20(50’)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기상 및 산책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기상 및 아침 산책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용인캠퍼스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명수당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산책길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조별 이동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5583177"/>
                  </a:ext>
                </a:extLst>
              </a:tr>
              <a:tr h="3145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08:30~09:20(50’)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아침 식사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조별 식사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기숙사</a:t>
                      </a:r>
                      <a:r>
                        <a:rPr lang="ko-KR" altLang="en-US" sz="900" dirty="0" smtClean="0"/>
                        <a:t>식당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533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09:30~10:20(50’)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정서지능 검사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정서 지능검사 시행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정서 인식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정서 표현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정서 조절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정서 활용 영역별 결과 및 자기 계발 활용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공과대학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207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호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7498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10:30~11:20(50’)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 맘을 보여줄게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</a:t>
                      </a:r>
                      <a:endParaRPr kumimoji="1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종이비행기에 자신의 마음을 적고 날리기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자신의 고민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멘토링에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대한 앞으로의 각오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하루 캠프를 돌아보는 느낌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등을    익명으로 작성하여 날려보내기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무작위로 선정된 내용을 함께 나눠보는 시간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공과대학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207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호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-&gt;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백년관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잔디 구장 이동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단체사진 촬영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902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11:30~12:00(30’)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퇴소식</a:t>
                      </a:r>
                      <a:endParaRPr kumimoji="1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퇴소식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및 체크 아웃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13843309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12:00~13:00(60’)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이동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용인 캠퍼스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–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서울 캠퍼스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학교버스 이용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13:00~14:00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점심 식사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멘토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–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학생 집 가는 방법 조사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- </a:t>
                      </a:r>
                      <a:r>
                        <a:rPr lang="ko-KR" altLang="en-US" sz="900" dirty="0" smtClean="0"/>
                        <a:t>학생식당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0004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14:00</a:t>
                      </a: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900" dirty="0" smtClean="0"/>
                        <a:t>해산</a:t>
                      </a:r>
                      <a:endParaRPr lang="ko-KR" altLang="en-US" sz="900" dirty="0"/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나무계단에서 터미널로 가는 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멘토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찾기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ko-KR" altLang="en-US" sz="900" dirty="0" smtClean="0"/>
                        <a:t>터미널 및 기차역 배웅</a:t>
                      </a:r>
                      <a:endParaRPr lang="en-US" altLang="ko-KR" sz="900" dirty="0" smtClean="0"/>
                    </a:p>
                  </a:txBody>
                  <a:tcPr marL="25756" marR="25756" marT="12878" marB="1287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50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508</Words>
  <Application>Microsoft Office PowerPoint</Application>
  <PresentationFormat>화면 슬라이드 쇼(4:3)</PresentationFormat>
  <Paragraphs>113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hufs</dc:creator>
  <cp:lastModifiedBy>hufs</cp:lastModifiedBy>
  <cp:revision>3</cp:revision>
  <dcterms:created xsi:type="dcterms:W3CDTF">2018-08-01T07:14:42Z</dcterms:created>
  <dcterms:modified xsi:type="dcterms:W3CDTF">2018-08-01T08:43:42Z</dcterms:modified>
</cp:coreProperties>
</file>